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3e029bce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3e029bce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3d9e1b0b8_0_2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3d9e1b0b8_0_2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6b6e89b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6b6e89b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6b6e89b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6b6e89b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6b6e89ba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6b6e89ba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3e1930bb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3e1930bb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6b6e89b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6b6e89b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3e1930b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3e1930b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3e1930bb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3e1930bb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6b6e89ba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6b6e89ba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g4sU7ckn604IISUGtqCdDt1d2uw2ZIcq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209175" y="467975"/>
            <a:ext cx="72846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66"/>
              <a:t>TEAM 3 PRESENTATION</a:t>
            </a:r>
            <a:endParaRPr sz="5466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3455550" y="1845700"/>
            <a:ext cx="2232900" cy="20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 u="sng"/>
              <a:t>Team members:</a:t>
            </a:r>
            <a:endParaRPr i="1" sz="2400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Chuyen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Steven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Drake</a:t>
            </a: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2368225" y="1493975"/>
            <a:ext cx="6333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Name: CAPYBRUH</a:t>
            </a:r>
            <a:endParaRPr b="1"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618500" y="448200"/>
            <a:ext cx="6321600" cy="17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Art Assets</a:t>
            </a:r>
            <a:endParaRPr sz="3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We are currently looking for free and suitable art asset that work well with our game: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Mainly 8-bit like Soul Knight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or sth clean like Enter the Gungeon</a:t>
            </a:r>
            <a:endParaRPr sz="1800"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5515931" y="986425"/>
            <a:ext cx="3215700" cy="3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2800"/>
            <a:ext cx="1768926" cy="235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600" y="2274200"/>
            <a:ext cx="3665150" cy="20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726" y="2332800"/>
            <a:ext cx="3252724" cy="1828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406425" y="5114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2554575" y="2076450"/>
            <a:ext cx="4000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QUESTIONS ?</a:t>
            </a:r>
            <a:endParaRPr sz="52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1406350" y="638325"/>
            <a:ext cx="7603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5619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20"/>
              <a:buAutoNum type="arabicPeriod"/>
            </a:pPr>
            <a:r>
              <a:rPr lang="en" sz="4520">
                <a:solidFill>
                  <a:schemeClr val="dk1"/>
                </a:solidFill>
              </a:rPr>
              <a:t>THE GAME CONCEPT</a:t>
            </a:r>
            <a:endParaRPr sz="4520">
              <a:solidFill>
                <a:schemeClr val="dk1"/>
              </a:solidFill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0" y="1703044"/>
            <a:ext cx="2214600" cy="2959259"/>
            <a:chOff x="0" y="1189989"/>
            <a:chExt cx="2214600" cy="3217636"/>
          </a:xfrm>
        </p:grpSpPr>
        <p:sp>
          <p:nvSpPr>
            <p:cNvPr id="81" name="Google Shape;81;p14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Element 1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"/>
                  <a:ea typeface="Roboto"/>
                  <a:cs typeface="Roboto"/>
                  <a:sym typeface="Roboto"/>
                </a:rPr>
                <a:t>2D Top Down Shooter</a:t>
              </a:r>
              <a:endParaRPr sz="2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1838325" y="1702847"/>
            <a:ext cx="2064000" cy="2959457"/>
            <a:chOff x="1838325" y="1189775"/>
            <a:chExt cx="2064000" cy="3217850"/>
          </a:xfrm>
        </p:grpSpPr>
        <p:sp>
          <p:nvSpPr>
            <p:cNvPr id="84" name="Google Shape;84;p14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Element 2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"/>
                  <a:ea typeface="Roboto"/>
                  <a:cs typeface="Roboto"/>
                  <a:sym typeface="Roboto"/>
                </a:rPr>
                <a:t>Horror</a:t>
              </a:r>
              <a:endParaRPr sz="2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3297800" y="1702847"/>
            <a:ext cx="2283000" cy="2959447"/>
            <a:chOff x="3297800" y="1189775"/>
            <a:chExt cx="2283000" cy="3217840"/>
          </a:xfrm>
        </p:grpSpPr>
        <p:sp>
          <p:nvSpPr>
            <p:cNvPr id="87" name="Google Shape;87;p14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Element </a:t>
              </a: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4"/>
            <p:cNvSpPr txBox="1"/>
            <p:nvPr/>
          </p:nvSpPr>
          <p:spPr>
            <a:xfrm>
              <a:off x="3297800" y="2057115"/>
              <a:ext cx="22830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"/>
                  <a:ea typeface="Roboto"/>
                  <a:cs typeface="Roboto"/>
                  <a:sym typeface="Roboto"/>
                </a:rPr>
                <a:t>Endless mode which will have </a:t>
              </a:r>
              <a:r>
                <a:rPr i="1" lang="en" sz="2200" u="sng">
                  <a:latin typeface="Roboto"/>
                  <a:ea typeface="Roboto"/>
                  <a:cs typeface="Roboto"/>
                  <a:sym typeface="Roboto"/>
                </a:rPr>
                <a:t>A Scoring System</a:t>
              </a:r>
              <a:endParaRPr i="1" sz="2200" u="sng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>
            <a:off x="6874025" y="1702847"/>
            <a:ext cx="2064000" cy="2959457"/>
            <a:chOff x="6874025" y="1189775"/>
            <a:chExt cx="2064000" cy="3217850"/>
          </a:xfrm>
        </p:grpSpPr>
        <p:sp>
          <p:nvSpPr>
            <p:cNvPr id="90" name="Google Shape;90;p14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Element</a:t>
              </a: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5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4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"/>
                  <a:ea typeface="Roboto"/>
                  <a:cs typeface="Roboto"/>
                  <a:sym typeface="Roboto"/>
                </a:rPr>
                <a:t>Roguelike </a:t>
              </a:r>
              <a:r>
                <a:rPr lang="en" sz="2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(if possible)</a:t>
              </a:r>
              <a:endPara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5195350" y="1702847"/>
            <a:ext cx="2064000" cy="2959457"/>
            <a:chOff x="5195350" y="1189775"/>
            <a:chExt cx="2064000" cy="3217850"/>
          </a:xfrm>
        </p:grpSpPr>
        <p:sp>
          <p:nvSpPr>
            <p:cNvPr id="93" name="Google Shape;93;p14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Element</a:t>
              </a: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4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"/>
                  <a:ea typeface="Roboto"/>
                  <a:cs typeface="Roboto"/>
                  <a:sym typeface="Roboto"/>
                </a:rPr>
                <a:t>Multiplayer</a:t>
              </a:r>
              <a:endParaRPr sz="2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65500" y="10925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20"/>
              <a:t>2. MECHANIC</a:t>
            </a:r>
            <a:endParaRPr sz="4520"/>
          </a:p>
        </p:txBody>
      </p:sp>
      <p:sp>
        <p:nvSpPr>
          <p:cNvPr id="100" name="Google Shape;100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Limited Vision: </a:t>
            </a:r>
            <a:r>
              <a:rPr lang="en">
                <a:solidFill>
                  <a:schemeClr val="dk1"/>
                </a:solidFill>
              </a:rPr>
              <a:t>The </a:t>
            </a:r>
            <a:r>
              <a:rPr lang="en">
                <a:solidFill>
                  <a:schemeClr val="dk1"/>
                </a:solidFill>
              </a:rPr>
              <a:t>player can only see in front of them.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p15" title="Untitled video - Made with Clipchamp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325" y="1207450"/>
            <a:ext cx="4572900" cy="25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265500" y="24305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Limited Vision</a:t>
            </a:r>
            <a:r>
              <a:rPr lang="en"/>
              <a:t>: Player can only see things </a:t>
            </a:r>
            <a:r>
              <a:rPr lang="en" u="sng"/>
              <a:t>in front</a:t>
            </a:r>
            <a:r>
              <a:rPr lang="en"/>
              <a:t> of them.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464150"/>
            <a:ext cx="85206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8">
                <a:solidFill>
                  <a:schemeClr val="dk1"/>
                </a:solidFill>
              </a:rPr>
              <a:t>Sanity System:</a:t>
            </a:r>
            <a:r>
              <a:rPr b="1" lang="en">
                <a:solidFill>
                  <a:schemeClr val="dk1"/>
                </a:solidFill>
              </a:rPr>
              <a:t>  </a:t>
            </a:r>
            <a:r>
              <a:rPr lang="en"/>
              <a:t>Player will have a </a:t>
            </a:r>
            <a:r>
              <a:rPr lang="en">
                <a:solidFill>
                  <a:schemeClr val="dk1"/>
                </a:solidFill>
              </a:rPr>
              <a:t>sanity meter</a:t>
            </a:r>
            <a:r>
              <a:rPr lang="en"/>
              <a:t>, which </a:t>
            </a:r>
            <a:r>
              <a:rPr i="1" lang="en" u="sng"/>
              <a:t>drop </a:t>
            </a:r>
            <a:r>
              <a:rPr lang="en"/>
              <a:t>overtime. Low sanity can debuff the player, </a:t>
            </a:r>
            <a:r>
              <a:rPr lang="en"/>
              <a:t>occasionally</a:t>
            </a:r>
            <a:r>
              <a:rPr lang="en"/>
              <a:t> “stun”, allows special enemy to spawn… 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88" y="1297763"/>
            <a:ext cx="600075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625" y="1550900"/>
            <a:ext cx="3901800" cy="29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975" y="1800800"/>
            <a:ext cx="3901802" cy="2924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WEAPON</a:t>
            </a:r>
            <a:endParaRPr/>
          </a:p>
        </p:txBody>
      </p:sp>
      <p:sp>
        <p:nvSpPr>
          <p:cNvPr id="116" name="Google Shape;116;p1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ARE STILL DEBATING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11700" y="478375"/>
            <a:ext cx="8520600" cy="13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1) </a:t>
            </a:r>
            <a:r>
              <a:rPr b="1" lang="en" sz="2500">
                <a:solidFill>
                  <a:schemeClr val="dk1"/>
                </a:solidFill>
              </a:rPr>
              <a:t>Weapon Scaling System:</a:t>
            </a:r>
            <a:r>
              <a:rPr b="1" lang="en"/>
              <a:t> </a:t>
            </a:r>
            <a:r>
              <a:rPr lang="en"/>
              <a:t>The weapon get stronger as you kill more enemy.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 I.e: Player can have adding attachments like scopes, grips, or extended magazines that can improve accuracy, range, stability, etc.</a:t>
            </a:r>
            <a:endParaRPr/>
          </a:p>
        </p:txBody>
      </p:sp>
      <p:pic>
        <p:nvPicPr>
          <p:cNvPr id="123" name="Google Shape;123;p18" title="Untitled video - Made with Clipchamp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25350"/>
            <a:ext cx="2067425" cy="12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4423825" y="1811875"/>
            <a:ext cx="2260500" cy="952500"/>
          </a:xfrm>
          <a:prstGeom prst="flowChartAlternateProcess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4495925" y="1850350"/>
            <a:ext cx="211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WEAPONS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962600" y="3163525"/>
            <a:ext cx="2954700" cy="15495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6189300" y="3163525"/>
            <a:ext cx="2954700" cy="15495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2379125" y="3412075"/>
            <a:ext cx="2116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MODS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Increase DMG, add Elemental Effects, Special 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Attributes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697125" y="3488275"/>
            <a:ext cx="2116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LEVELING SYSTEM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0" name="Google Shape;130;p18"/>
          <p:cNvCxnSpPr>
            <a:stCxn id="124" idx="1"/>
            <a:endCxn id="126" idx="0"/>
          </p:cNvCxnSpPr>
          <p:nvPr/>
        </p:nvCxnSpPr>
        <p:spPr>
          <a:xfrm flipH="1">
            <a:off x="3439825" y="2288125"/>
            <a:ext cx="984000" cy="8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8"/>
          <p:cNvCxnSpPr>
            <a:stCxn id="124" idx="3"/>
            <a:endCxn id="127" idx="0"/>
          </p:cNvCxnSpPr>
          <p:nvPr/>
        </p:nvCxnSpPr>
        <p:spPr>
          <a:xfrm>
            <a:off x="6684325" y="2288125"/>
            <a:ext cx="982200" cy="8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</a:t>
            </a:r>
            <a:r>
              <a:rPr lang="en"/>
              <a:t>Weapon PICK-UP: 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player can find chest  and open with a chance of common/rare/legendary or D/C/B/A/S weapon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Or buy it from a store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Soul Knight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Enter the Gungeon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950" y="2381225"/>
            <a:ext cx="3518223" cy="24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400" y="2688700"/>
            <a:ext cx="2105311" cy="2002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FEATURE</a:t>
            </a:r>
            <a:endParaRPr/>
          </a:p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Scoring system</a:t>
            </a:r>
            <a:endParaRPr sz="21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Environmental interaction (ex: trap…)</a:t>
            </a:r>
            <a:endParaRPr sz="21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Simple AI that handle enemies and items spawn</a:t>
            </a:r>
            <a:endParaRPr sz="21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Basic movements with the ability to dodge (with i-frames -&gt; stamina system)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Art Mood Board</a:t>
            </a:r>
            <a:endParaRPr sz="3020"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5515931" y="986425"/>
            <a:ext cx="3215700" cy="3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themes:brown,gray, black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Weapon themes:Rustic, CoD zombies like to </a:t>
            </a:r>
            <a:r>
              <a:rPr lang="en"/>
              <a:t>account</a:t>
            </a:r>
            <a:r>
              <a:rPr lang="en"/>
              <a:t> for upgrades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375" y="1498927"/>
            <a:ext cx="3063552" cy="172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8925"/>
            <a:ext cx="2452375" cy="14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06800"/>
            <a:ext cx="2993376" cy="193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0250" y="2890855"/>
            <a:ext cx="3267446" cy="194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7275" y="2890850"/>
            <a:ext cx="3465866" cy="19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